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80" r:id="rId5"/>
    <p:sldId id="259" r:id="rId6"/>
    <p:sldId id="262" r:id="rId7"/>
    <p:sldId id="281" r:id="rId8"/>
    <p:sldId id="282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>
        <p:scale>
          <a:sx n="76" d="100"/>
          <a:sy n="76" d="100"/>
        </p:scale>
        <p:origin x="-9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F3C17-7CA8-44E1-882B-BC12AFD49B69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B4171-A188-462F-9C00-1B8B09FC8F8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648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7D2F-A9BA-47BF-9F35-6883B1E5411A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8A65F-55DD-4B08-9B79-137470C1A78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D:\Users\HOGAR\Downloads\505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4730080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tx1"/>
                </a:solidFill>
                <a:latin typeface="Kristen ITC" pitchFamily="66" charset="0"/>
              </a:rPr>
              <a:t>Hardware y software</a:t>
            </a:r>
          </a:p>
          <a:p>
            <a:r>
              <a:rPr lang="es-ES" b="1" dirty="0" smtClean="0">
                <a:solidFill>
                  <a:schemeClr val="tx1"/>
                </a:solidFill>
                <a:latin typeface="Kristen ITC" pitchFamily="66" charset="0"/>
              </a:rPr>
              <a:t>Mp3</a:t>
            </a:r>
          </a:p>
          <a:p>
            <a:endParaRPr lang="es-ES" b="1" dirty="0" smtClean="0">
              <a:solidFill>
                <a:schemeClr val="tx1"/>
              </a:solidFill>
              <a:latin typeface="Kristen ITC" pitchFamily="66" charset="0"/>
            </a:endParaRPr>
          </a:p>
          <a:p>
            <a:r>
              <a:rPr lang="es-ES" b="1" dirty="0" smtClean="0">
                <a:solidFill>
                  <a:schemeClr val="tx1"/>
                </a:solidFill>
                <a:latin typeface="Kristen ITC" pitchFamily="66" charset="0"/>
              </a:rPr>
              <a:t>Leidy rojas garcia</a:t>
            </a:r>
          </a:p>
          <a:p>
            <a:r>
              <a:rPr lang="es-ES" b="1" dirty="0" smtClean="0">
                <a:solidFill>
                  <a:schemeClr val="tx1"/>
                </a:solidFill>
                <a:latin typeface="Kristen ITC" pitchFamily="66" charset="0"/>
              </a:rPr>
              <a:t>10º2</a:t>
            </a:r>
          </a:p>
          <a:p>
            <a:endParaRPr lang="es-ES" b="1" dirty="0">
              <a:solidFill>
                <a:schemeClr val="tx1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HOGAR\Downloads\505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56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es-ES" b="1" dirty="0" smtClean="0">
                <a:latin typeface="Kristen ITC" pitchFamily="66" charset="0"/>
              </a:rPr>
              <a:t/>
            </a:r>
            <a:br>
              <a:rPr lang="es-ES" b="1" dirty="0" smtClean="0">
                <a:latin typeface="Kristen ITC" pitchFamily="66" charset="0"/>
              </a:rPr>
            </a:br>
            <a:r>
              <a:rPr lang="es-ES" b="1" dirty="0">
                <a:latin typeface="Kristen ITC" pitchFamily="66" charset="0"/>
              </a:rPr>
              <a:t/>
            </a:r>
            <a:br>
              <a:rPr lang="es-ES" b="1" dirty="0">
                <a:latin typeface="Kristen ITC" pitchFamily="66" charset="0"/>
              </a:rPr>
            </a:br>
            <a:r>
              <a:rPr lang="es-ES" b="1" dirty="0" smtClean="0">
                <a:latin typeface="Kristen ITC" pitchFamily="66" charset="0"/>
              </a:rPr>
              <a:t/>
            </a:r>
            <a:br>
              <a:rPr lang="es-ES" b="1" dirty="0" smtClean="0">
                <a:latin typeface="Kristen ITC" pitchFamily="66" charset="0"/>
              </a:rPr>
            </a:br>
            <a:r>
              <a:rPr lang="es-ES" b="1" dirty="0" smtClean="0">
                <a:latin typeface="Kristen ITC" pitchFamily="66" charset="0"/>
              </a:rPr>
              <a:t>¿Que es un mp3?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200" dirty="0" smtClean="0">
                <a:latin typeface="Kristen ITC" pitchFamily="66" charset="0"/>
              </a:rPr>
              <a:t>También llamado reproductor de audio. es un dispositivo que almacena, graba y  reproduce.</a:t>
            </a:r>
            <a:endParaRPr lang="es-ES" sz="3200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HOGAR\Downloads\505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56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Kristen ITC" pitchFamily="66" charset="0"/>
              </a:rPr>
              <a:t/>
            </a:r>
            <a:br>
              <a:rPr lang="es-ES" sz="3200" dirty="0" smtClean="0">
                <a:latin typeface="Kristen ITC" pitchFamily="66" charset="0"/>
              </a:rPr>
            </a:br>
            <a:r>
              <a:rPr lang="es-ES" sz="3200" dirty="0">
                <a:latin typeface="Kristen ITC" pitchFamily="66" charset="0"/>
              </a:rPr>
              <a:t/>
            </a:r>
            <a:br>
              <a:rPr lang="es-ES" sz="3200" dirty="0">
                <a:latin typeface="Kristen ITC" pitchFamily="66" charset="0"/>
              </a:rPr>
            </a:br>
            <a:r>
              <a:rPr lang="es-ES" sz="3200" dirty="0" smtClean="0">
                <a:latin typeface="Kristen ITC" pitchFamily="66" charset="0"/>
              </a:rPr>
              <a:t>El mp3 fue desarrollado por MPEG creado por una comprensión de 128kbit/s y es aproximadamente 11 veces menor que su homónimo en CD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7413" name="Picture 5" descr="D:\Users\HOGAR\Downloads\505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56" cy="6858000"/>
          </a:xfrm>
          <a:prstGeom prst="rect">
            <a:avLst/>
          </a:prstGeom>
          <a:noFill/>
        </p:spPr>
      </p:pic>
      <p:pic>
        <p:nvPicPr>
          <p:cNvPr id="17410" name="Picture 2" descr="D:\Users\HOGAR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37135">
            <a:off x="883700" y="416155"/>
            <a:ext cx="3240360" cy="3240360"/>
          </a:xfrm>
          <a:prstGeom prst="rect">
            <a:avLst/>
          </a:prstGeom>
          <a:noFill/>
        </p:spPr>
      </p:pic>
      <p:pic>
        <p:nvPicPr>
          <p:cNvPr id="17411" name="Picture 3" descr="D:\Users\HOGAR\Downloads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0648"/>
            <a:ext cx="2952328" cy="2808312"/>
          </a:xfrm>
          <a:prstGeom prst="rect">
            <a:avLst/>
          </a:prstGeom>
          <a:noFill/>
        </p:spPr>
      </p:pic>
      <p:pic>
        <p:nvPicPr>
          <p:cNvPr id="17412" name="Picture 4" descr="D:\Users\HOGAR\Downloads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284984"/>
            <a:ext cx="345638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HOGAR\Downloads\505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56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>
                <a:latin typeface="Kristen ITC" pitchFamily="66" charset="0"/>
              </a:rPr>
              <a:t>Características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* </a:t>
            </a:r>
            <a:r>
              <a:rPr lang="es-ES" sz="3100" dirty="0" smtClean="0">
                <a:latin typeface="Kristen ITC" pitchFamily="66" charset="0"/>
              </a:rPr>
              <a:t>Son </a:t>
            </a:r>
            <a:r>
              <a:rPr lang="es-ES" sz="3100" dirty="0">
                <a:latin typeface="Kristen ITC" pitchFamily="66" charset="0"/>
              </a:rPr>
              <a:t>pequeños dispositivos con diversas formas, con una serie de controles y en la mayoría de los casos una pequeña pantalla LCD para visualizar las funciones</a:t>
            </a:r>
            <a:r>
              <a:rPr lang="es-ES" sz="3100" dirty="0" smtClean="0">
                <a:latin typeface="Kristen ITC" pitchFamily="66" charset="0"/>
              </a:rPr>
              <a:t>.</a:t>
            </a:r>
            <a:br>
              <a:rPr lang="es-ES" sz="3100" dirty="0" smtClean="0">
                <a:latin typeface="Kristen ITC" pitchFamily="66" charset="0"/>
              </a:rPr>
            </a:br>
            <a:r>
              <a:rPr lang="es-ES" sz="3100" dirty="0">
                <a:latin typeface="Kristen ITC" pitchFamily="66" charset="0"/>
              </a:rPr>
              <a:t/>
            </a:r>
            <a:br>
              <a:rPr lang="es-ES" sz="3100" dirty="0">
                <a:latin typeface="Kristen ITC" pitchFamily="66" charset="0"/>
              </a:rPr>
            </a:br>
            <a:r>
              <a:rPr lang="es-ES" sz="3100" dirty="0" smtClean="0">
                <a:latin typeface="Kristen ITC" pitchFamily="66" charset="0"/>
              </a:rPr>
              <a:t>* </a:t>
            </a:r>
            <a:r>
              <a:rPr lang="es-ES" sz="3100" dirty="0">
                <a:latin typeface="Kristen ITC" pitchFamily="66" charset="0"/>
              </a:rPr>
              <a:t>Se pueden utilizar como una memoria USB para guardar todo tipo de información, independientemente que sea audio o no. </a:t>
            </a:r>
            <a:r>
              <a:rPr lang="es-ES" sz="3100" dirty="0" smtClean="0">
                <a:latin typeface="Kristen ITC" pitchFamily="66" charset="0"/>
              </a:rPr>
              <a:t/>
            </a:r>
            <a:br>
              <a:rPr lang="es-ES" sz="3100" dirty="0" smtClean="0">
                <a:latin typeface="Kristen ITC" pitchFamily="66" charset="0"/>
              </a:rPr>
            </a:br>
            <a:r>
              <a:rPr lang="es-ES" sz="3100" dirty="0" smtClean="0">
                <a:latin typeface="Kristen ITC" pitchFamily="66" charset="0"/>
              </a:rPr>
              <a:t/>
            </a:r>
            <a:br>
              <a:rPr lang="es-ES" sz="3100" dirty="0" smtClean="0">
                <a:latin typeface="Kristen ITC" pitchFamily="66" charset="0"/>
              </a:rPr>
            </a:br>
            <a:r>
              <a:rPr lang="es-ES" sz="3100" dirty="0" smtClean="0">
                <a:latin typeface="Kristen ITC" pitchFamily="66" charset="0"/>
              </a:rPr>
              <a:t>* Adicionalmente puede integrar una ranura para expandir la memoria, lo más común es para una memoria digital tipo SD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600" dirty="0" smtClean="0">
                <a:latin typeface="Kristen ITC" pitchFamily="66" charset="0"/>
              </a:rPr>
              <a:t/>
            </a:r>
            <a:br>
              <a:rPr lang="es-ES" sz="3600" dirty="0" smtClean="0">
                <a:latin typeface="Kristen ITC" pitchFamily="66" charset="0"/>
              </a:rPr>
            </a:br>
            <a:r>
              <a:rPr lang="es-ES" sz="3200" dirty="0">
                <a:latin typeface="Kristen ITC" pitchFamily="66" charset="0"/>
              </a:rPr>
              <a:t/>
            </a:r>
            <a:br>
              <a:rPr lang="es-ES" sz="3200" dirty="0">
                <a:latin typeface="Kristen ITC" pitchFamily="66" charset="0"/>
              </a:rPr>
            </a:br>
            <a:r>
              <a:rPr lang="es-ES" sz="1300" dirty="0"/>
              <a:t/>
            </a:r>
            <a:br>
              <a:rPr lang="es-ES" sz="1300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0" name="Picture 2" descr="D:\Users\HOGAR\Downloads\505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9075" cy="7101408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sz="3300" b="1" dirty="0">
                <a:latin typeface="Kristen ITC" pitchFamily="66" charset="0"/>
              </a:rPr>
              <a:t> </a:t>
            </a:r>
            <a:r>
              <a:rPr lang="es-ES" sz="3300" b="1" dirty="0" smtClean="0">
                <a:latin typeface="Kristen ITC" pitchFamily="66" charset="0"/>
              </a:rPr>
              <a:t>                  </a:t>
            </a:r>
            <a:r>
              <a:rPr lang="es-ES" sz="4700" b="1" dirty="0" smtClean="0">
                <a:latin typeface="Kristen ITC" pitchFamily="66" charset="0"/>
              </a:rPr>
              <a:t>  características</a:t>
            </a:r>
          </a:p>
          <a:p>
            <a:pPr>
              <a:buNone/>
            </a:pPr>
            <a:endParaRPr lang="es-ES" sz="3300" b="1" dirty="0" smtClean="0">
              <a:latin typeface="Kristen ITC" pitchFamily="66" charset="0"/>
            </a:endParaRPr>
          </a:p>
          <a:p>
            <a:pPr>
              <a:buNone/>
            </a:pPr>
            <a:r>
              <a:rPr lang="es-ES" sz="3300" b="1" dirty="0" smtClean="0">
                <a:latin typeface="Kristen ITC" pitchFamily="66" charset="0"/>
              </a:rPr>
              <a:t>* Conector </a:t>
            </a:r>
            <a:r>
              <a:rPr lang="es-ES" sz="3300" b="1" dirty="0">
                <a:latin typeface="Kristen ITC" pitchFamily="66" charset="0"/>
              </a:rPr>
              <a:t>Jack 3.5":</a:t>
            </a:r>
            <a:r>
              <a:rPr lang="es-ES" sz="3300" dirty="0">
                <a:latin typeface="Kristen ITC" pitchFamily="66" charset="0"/>
              </a:rPr>
              <a:t> utilizado para conectar audífonos ó pequeñas bocinas</a:t>
            </a:r>
            <a:r>
              <a:rPr lang="es-ES" sz="3300" dirty="0" smtClean="0">
                <a:latin typeface="Kristen ITC" pitchFamily="66" charset="0"/>
              </a:rPr>
              <a:t>.</a:t>
            </a:r>
          </a:p>
          <a:p>
            <a:pPr>
              <a:buNone/>
            </a:pPr>
            <a:r>
              <a:rPr lang="es-ES" sz="3300" b="1" dirty="0" smtClean="0">
                <a:latin typeface="Kristen ITC" pitchFamily="66" charset="0"/>
              </a:rPr>
              <a:t>*</a:t>
            </a:r>
            <a:r>
              <a:rPr lang="es-ES" sz="3300" b="1" dirty="0">
                <a:latin typeface="Kristen ITC" pitchFamily="66" charset="0"/>
              </a:rPr>
              <a:t> Seguro:</a:t>
            </a:r>
            <a:r>
              <a:rPr lang="es-ES" sz="3300" dirty="0">
                <a:latin typeface="Kristen ITC" pitchFamily="66" charset="0"/>
              </a:rPr>
              <a:t> permite ó no la escritura en la memoria y bloquea el uso de </a:t>
            </a:r>
            <a:r>
              <a:rPr lang="es-ES" sz="3300" dirty="0" smtClean="0">
                <a:latin typeface="Kristen ITC" pitchFamily="66" charset="0"/>
              </a:rPr>
              <a:t>teclas.</a:t>
            </a:r>
          </a:p>
          <a:p>
            <a:pPr>
              <a:buNone/>
            </a:pPr>
            <a:r>
              <a:rPr lang="es-ES" sz="3300" b="1" dirty="0" smtClean="0">
                <a:latin typeface="Kristen ITC" pitchFamily="66" charset="0"/>
              </a:rPr>
              <a:t>* Pantalla </a:t>
            </a:r>
            <a:r>
              <a:rPr lang="es-ES" sz="3300" b="1" dirty="0">
                <a:latin typeface="Kristen ITC" pitchFamily="66" charset="0"/>
              </a:rPr>
              <a:t>LCD:</a:t>
            </a:r>
            <a:r>
              <a:rPr lang="es-ES" sz="3300" dirty="0">
                <a:latin typeface="Kristen ITC" pitchFamily="66" charset="0"/>
              </a:rPr>
              <a:t> pantalla monocromática (solo maneja un color), que permite visualizar el tiempo de reproducción, el estatus de energía de la batería, etc</a:t>
            </a:r>
            <a:r>
              <a:rPr lang="es-ES" sz="3300" dirty="0" smtClean="0">
                <a:latin typeface="Kristen ITC" pitchFamily="66" charset="0"/>
              </a:rPr>
              <a:t>.</a:t>
            </a:r>
          </a:p>
          <a:p>
            <a:pPr>
              <a:buNone/>
            </a:pPr>
            <a:r>
              <a:rPr lang="es-ES" sz="3300" b="1" dirty="0">
                <a:latin typeface="Kristen ITC" pitchFamily="66" charset="0"/>
              </a:rPr>
              <a:t> </a:t>
            </a:r>
            <a:r>
              <a:rPr lang="es-ES" sz="3300" b="1" dirty="0" smtClean="0">
                <a:latin typeface="Kristen ITC" pitchFamily="66" charset="0"/>
              </a:rPr>
              <a:t>* Botones </a:t>
            </a:r>
            <a:r>
              <a:rPr lang="es-ES" sz="3300" b="1" dirty="0">
                <a:latin typeface="Kristen ITC" pitchFamily="66" charset="0"/>
              </a:rPr>
              <a:t>de control:</a:t>
            </a:r>
            <a:r>
              <a:rPr lang="es-ES" sz="3300" dirty="0">
                <a:latin typeface="Kristen ITC" pitchFamily="66" charset="0"/>
              </a:rPr>
              <a:t> seleccionan el modo de reproducción de la melodía (reproducir, adelantar, pausa, etc.), así como </a:t>
            </a:r>
            <a:r>
              <a:rPr lang="es-ES" sz="3300" dirty="0" smtClean="0">
                <a:latin typeface="Kristen ITC" pitchFamily="66" charset="0"/>
              </a:rPr>
              <a:t>para acceder</a:t>
            </a:r>
            <a:r>
              <a:rPr lang="es-ES" sz="3300" dirty="0">
                <a:latin typeface="Kristen ITC" pitchFamily="66" charset="0"/>
              </a:rPr>
              <a:t> al menú</a:t>
            </a:r>
            <a:r>
              <a:rPr lang="es-ES" sz="3300" dirty="0" smtClean="0">
                <a:latin typeface="Kristen ITC" pitchFamily="66" charset="0"/>
              </a:rPr>
              <a:t>.</a:t>
            </a:r>
          </a:p>
          <a:p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Users\HOGAR\Downloads\505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56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latin typeface="Kristen ITC" pitchFamily="66" charset="0"/>
              </a:rPr>
              <a:t>partes</a:t>
            </a:r>
            <a:r>
              <a:rPr lang="es-ES" sz="3200" b="1" dirty="0" smtClean="0">
                <a:latin typeface="Kristen ITC" pitchFamily="66" charset="0"/>
              </a:rPr>
              <a:t/>
            </a:r>
            <a:br>
              <a:rPr lang="es-ES" sz="3200" b="1" dirty="0" smtClean="0">
                <a:latin typeface="Kristen ITC" pitchFamily="66" charset="0"/>
              </a:rPr>
            </a:br>
            <a:r>
              <a:rPr lang="es-ES" sz="3200" b="1" dirty="0">
                <a:latin typeface="Kristen ITC" pitchFamily="66" charset="0"/>
              </a:rPr>
              <a:t/>
            </a:r>
            <a:br>
              <a:rPr lang="es-ES" sz="3200" b="1" dirty="0">
                <a:latin typeface="Kristen ITC" pitchFamily="66" charset="0"/>
              </a:rPr>
            </a:br>
            <a:r>
              <a:rPr lang="es-ES" sz="3200" b="1" dirty="0" smtClean="0">
                <a:latin typeface="Kristen ITC" pitchFamily="66" charset="0"/>
              </a:rPr>
              <a:t>* Mini USB:</a:t>
            </a:r>
            <a:r>
              <a:rPr lang="es-ES" sz="3200" dirty="0">
                <a:latin typeface="Kristen ITC" pitchFamily="66" charset="0"/>
              </a:rPr>
              <a:t> puerto que permite la conexión con la computadora al momento de cargarle la música</a:t>
            </a:r>
            <a:r>
              <a:rPr lang="es-ES" sz="3200" dirty="0" smtClean="0">
                <a:latin typeface="Kristen ITC" pitchFamily="66" charset="0"/>
              </a:rPr>
              <a:t>.</a:t>
            </a:r>
            <a:br>
              <a:rPr lang="es-ES" sz="3200" dirty="0" smtClean="0">
                <a:latin typeface="Kristen ITC" pitchFamily="66" charset="0"/>
              </a:rPr>
            </a:br>
            <a:r>
              <a:rPr lang="es-ES" sz="3200" b="1" dirty="0">
                <a:latin typeface="Kristen ITC" pitchFamily="66" charset="0"/>
              </a:rPr>
              <a:t> </a:t>
            </a:r>
            <a:r>
              <a:rPr lang="es-ES" sz="3200" b="1" dirty="0" smtClean="0">
                <a:latin typeface="Kristen ITC" pitchFamily="66" charset="0"/>
              </a:rPr>
              <a:t>* Bocina </a:t>
            </a:r>
            <a:r>
              <a:rPr lang="es-ES" sz="3200" b="1" dirty="0">
                <a:latin typeface="Kristen ITC" pitchFamily="66" charset="0"/>
              </a:rPr>
              <a:t>integrada:</a:t>
            </a:r>
            <a:r>
              <a:rPr lang="es-ES" sz="3200" dirty="0">
                <a:latin typeface="Kristen ITC" pitchFamily="66" charset="0"/>
              </a:rPr>
              <a:t> reemplaza el uso de audífonos cuándo no se cuente con ellos</a:t>
            </a:r>
            <a:r>
              <a:rPr lang="es-ES" sz="3200" dirty="0" smtClean="0">
                <a:latin typeface="Kristen ITC" pitchFamily="66" charset="0"/>
              </a:rPr>
              <a:t>.</a:t>
            </a:r>
            <a:br>
              <a:rPr lang="es-ES" sz="3200" dirty="0" smtClean="0">
                <a:latin typeface="Kristen ITC" pitchFamily="66" charset="0"/>
              </a:rPr>
            </a:br>
            <a:r>
              <a:rPr lang="es-ES" sz="3200" b="1" dirty="0" smtClean="0">
                <a:latin typeface="Kristen ITC" pitchFamily="66" charset="0"/>
              </a:rPr>
              <a:t> * Cubierta</a:t>
            </a:r>
            <a:r>
              <a:rPr lang="es-ES" sz="3200" b="1" dirty="0">
                <a:latin typeface="Kristen ITC" pitchFamily="66" charset="0"/>
              </a:rPr>
              <a:t>:</a:t>
            </a:r>
            <a:r>
              <a:rPr lang="es-ES" sz="3200" dirty="0">
                <a:latin typeface="Kristen ITC" pitchFamily="66" charset="0"/>
              </a:rPr>
              <a:t> protege los circuitos internos del reproductor MP3 y da estética al mismo.. </a:t>
            </a:r>
            <a:r>
              <a:rPr lang="es-ES" sz="3200" dirty="0" smtClean="0">
                <a:latin typeface="Kristen ITC" pitchFamily="66" charset="0"/>
              </a:rPr>
              <a:t/>
            </a:r>
            <a:br>
              <a:rPr lang="es-ES" sz="3200" dirty="0" smtClean="0">
                <a:latin typeface="Kristen ITC" pitchFamily="66" charset="0"/>
              </a:rPr>
            </a:br>
            <a:endParaRPr lang="es-ES" sz="3200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latin typeface="Kristen ITC" pitchFamily="66" charset="0"/>
              </a:rPr>
              <a:t>Marcas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* </a:t>
            </a:r>
            <a:r>
              <a:rPr lang="es-ES" sz="3600" dirty="0" smtClean="0">
                <a:latin typeface="Kristen ITC" pitchFamily="66" charset="0"/>
              </a:rPr>
              <a:t>Sony</a:t>
            </a:r>
            <a:br>
              <a:rPr lang="es-ES" sz="3600" dirty="0" smtClean="0">
                <a:latin typeface="Kristen ITC" pitchFamily="66" charset="0"/>
              </a:rPr>
            </a:br>
            <a:r>
              <a:rPr lang="es-ES" sz="3600" dirty="0" smtClean="0">
                <a:latin typeface="Kristen ITC" pitchFamily="66" charset="0"/>
              </a:rPr>
              <a:t>* iPod</a:t>
            </a:r>
            <a:br>
              <a:rPr lang="es-ES" sz="3600" dirty="0" smtClean="0">
                <a:latin typeface="Kristen ITC" pitchFamily="66" charset="0"/>
              </a:rPr>
            </a:br>
            <a:r>
              <a:rPr lang="es-ES" sz="3600" dirty="0" smtClean="0">
                <a:latin typeface="Kristen ITC" pitchFamily="66" charset="0"/>
              </a:rPr>
              <a:t>* kenwoon</a:t>
            </a:r>
            <a:br>
              <a:rPr lang="es-ES" sz="3600" dirty="0" smtClean="0">
                <a:latin typeface="Kristen ITC" pitchFamily="66" charset="0"/>
              </a:rPr>
            </a:br>
            <a:r>
              <a:rPr lang="es-ES" sz="3600" dirty="0" smtClean="0">
                <a:latin typeface="Kristen ITC" pitchFamily="66" charset="0"/>
              </a:rPr>
              <a:t>* pioner</a:t>
            </a:r>
            <a:endParaRPr lang="es-CO" sz="3600" dirty="0">
              <a:latin typeface="Kristen ITC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5227">
            <a:off x="214650" y="2364436"/>
            <a:ext cx="2880320" cy="265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668310" cy="237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4774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17</Words>
  <Application>Microsoft Office PowerPoint</Application>
  <PresentationFormat>Presentación en pantalla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   ¿Que es un mp3? También llamado reproductor de audio. es un dispositivo que almacena, graba y  reproduce.</vt:lpstr>
      <vt:lpstr>  El mp3 fue desarrollado por MPEG creado por una comprensión de 128kbit/s y es aproximadamente 11 veces menor que su homónimo en CD </vt:lpstr>
      <vt:lpstr>Presentación de PowerPoint</vt:lpstr>
      <vt:lpstr>    Características * Son pequeños dispositivos con diversas formas, con una serie de controles y en la mayoría de los casos una pequeña pantalla LCD para visualizar las funciones.  * Se pueden utilizar como una memoria USB para guardar todo tipo de información, independientemente que sea audio o no.   * Adicionalmente puede integrar una ranura para expandir la memoria, lo más común es para una memoria digital tipo SD      </vt:lpstr>
      <vt:lpstr>Presentación de PowerPoint</vt:lpstr>
      <vt:lpstr>partes  * Mini USB: puerto que permite la conexión con la computadora al momento de cargarle la música.  * Bocina integrada: reemplaza el uso de audífonos cuándo no se cuente con ellos.  * Cubierta: protege los circuitos internos del reproductor MP3 y da estética al mismo..  </vt:lpstr>
      <vt:lpstr>Marcas * Sony * iPod * kenwoon * pioner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HOGAR</dc:creator>
  <cp:lastModifiedBy>IE GABRIEL GARCIA MARQUEZ </cp:lastModifiedBy>
  <cp:revision>10</cp:revision>
  <dcterms:created xsi:type="dcterms:W3CDTF">2012-02-03T22:52:23Z</dcterms:created>
  <dcterms:modified xsi:type="dcterms:W3CDTF">2012-02-09T18:38:17Z</dcterms:modified>
</cp:coreProperties>
</file>